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" d="100"/>
          <a:sy n="10" d="100"/>
        </p:scale>
        <p:origin x="252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585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863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104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121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13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210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888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61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996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6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965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92815-A891-4A4C-9D1D-10A46C8812A0}" type="datetimeFigureOut">
              <a:rPr lang="en-IN" smtClean="0"/>
              <a:t>23-04-2022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8B788-D3BD-4D3D-A26A-4CED7AF14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892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02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mishra</dc:creator>
  <cp:lastModifiedBy>mishra</cp:lastModifiedBy>
  <cp:revision>1</cp:revision>
  <dcterms:created xsi:type="dcterms:W3CDTF">2022-04-23T17:00:45Z</dcterms:created>
  <dcterms:modified xsi:type="dcterms:W3CDTF">2022-04-23T17:03:47Z</dcterms:modified>
</cp:coreProperties>
</file>